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3" r:id="rId3"/>
    <p:sldId id="259" r:id="rId4"/>
    <p:sldId id="264" r:id="rId5"/>
    <p:sldId id="265" r:id="rId6"/>
    <p:sldId id="266" r:id="rId7"/>
    <p:sldId id="268" r:id="rId8"/>
    <p:sldId id="260" r:id="rId9"/>
    <p:sldId id="267" r:id="rId10"/>
    <p:sldId id="269" r:id="rId11"/>
    <p:sldId id="261" r:id="rId12"/>
    <p:sldId id="270" r:id="rId13"/>
    <p:sldId id="271" r:id="rId14"/>
    <p:sldId id="272" r:id="rId15"/>
    <p:sldId id="273" r:id="rId16"/>
    <p:sldId id="274" r:id="rId17"/>
    <p:sldId id="276" r:id="rId18"/>
    <p:sldId id="275" r:id="rId19"/>
    <p:sldId id="278" r:id="rId20"/>
    <p:sldId id="281" r:id="rId21"/>
    <p:sldId id="280" r:id="rId22"/>
    <p:sldId id="282" r:id="rId23"/>
    <p:sldId id="279" r:id="rId24"/>
    <p:sldId id="283" r:id="rId25"/>
    <p:sldId id="284" r:id="rId26"/>
    <p:sldId id="285" r:id="rId27"/>
    <p:sldId id="286" r:id="rId28"/>
    <p:sldId id="287" r:id="rId29"/>
    <p:sldId id="288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AE580087-B72B-49FE-9B11-BEEAEF283467}">
          <p14:sldIdLst>
            <p14:sldId id="257"/>
            <p14:sldId id="263"/>
            <p14:sldId id="259"/>
            <p14:sldId id="264"/>
            <p14:sldId id="265"/>
            <p14:sldId id="266"/>
            <p14:sldId id="268"/>
            <p14:sldId id="260"/>
            <p14:sldId id="267"/>
            <p14:sldId id="269"/>
            <p14:sldId id="261"/>
            <p14:sldId id="270"/>
            <p14:sldId id="271"/>
            <p14:sldId id="272"/>
            <p14:sldId id="273"/>
            <p14:sldId id="274"/>
          </p14:sldIdLst>
        </p14:section>
        <p14:section name="Untitled Section" id="{409BB211-E0A9-43CF-AF1E-F29A55C59706}">
          <p14:sldIdLst>
            <p14:sldId id="276"/>
            <p14:sldId id="275"/>
            <p14:sldId id="278"/>
            <p14:sldId id="281"/>
            <p14:sldId id="280"/>
            <p14:sldId id="282"/>
            <p14:sldId id="279"/>
            <p14:sldId id="283"/>
            <p14:sldId id="284"/>
            <p14:sldId id="285"/>
            <p14:sldId id="286"/>
            <p14:sldId id="287"/>
            <p14:sldId id="28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4" autoAdjust="0"/>
    <p:restoredTop sz="94660"/>
  </p:normalViewPr>
  <p:slideViewPr>
    <p:cSldViewPr snapToGrid="0">
      <p:cViewPr varScale="1">
        <p:scale>
          <a:sx n="64" d="100"/>
          <a:sy n="64" d="100"/>
        </p:scale>
        <p:origin x="9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E84CEF-AC50-974C-B5F5-9D3B0A58E7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9D5757-90C0-15BC-14DE-1E81130225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5C0406-8CEE-AC7C-9BAB-A1A72C5EA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FEBE3-7B89-4060-86BB-D1582F8D44B4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6ED9AE-FC61-165F-E016-4EC373D75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85078A-0D7D-6E7A-DC6F-3BF870724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18500-99BD-40C8-85F0-3C015A6123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508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7FA6A5-0D44-FDD4-0E81-879351F23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DDD6ED-6F65-F7CE-05F8-6003FB7620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8F4A33-DDA7-9157-4448-63F24F7AA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FEBE3-7B89-4060-86BB-D1582F8D44B4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F93C1B-3FA1-7505-2E14-0724E8284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55EE29-C4DE-D508-91FB-162262EA4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18500-99BD-40C8-85F0-3C015A6123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0882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1FEF19-19DA-59E5-918A-AFEE7AE29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74FD7C-ECC7-781D-B365-E2C29ABB8E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B52744-2AA4-1EEA-6D5E-85095D0B2B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FEBE3-7B89-4060-86BB-D1582F8D44B4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D0C457-B7ED-CD8A-FFB1-20887BE9D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643A94-EC8F-2824-97DF-9DFF3DA44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18500-99BD-40C8-85F0-3C015A6123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8541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12C631-B44F-F439-12C7-1A1B7B3A9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306570-402A-7B0B-B5E9-6FC44A5572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4417D1-CA36-DF15-522D-4CEA5D9341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66009C-570F-3027-FB96-273F24C476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FEBE3-7B89-4060-86BB-D1582F8D44B4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2B5D93-0318-AF1C-FB38-A228B0C8FE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8BEE6D-8650-AE02-E61D-D06B0C134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18500-99BD-40C8-85F0-3C015A6123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2496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C624FE-F37F-53BD-80F1-FCF835135D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066A5C-2D26-9A6B-7DB1-F7159CE3D9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58B45E-5BF2-552D-81BD-7C0783E42F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F3CCEA-5392-7FF5-AAF1-6F89AE0697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C3CEE3-0985-04EA-9E55-BA22E656A1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0CECD40-14B6-D5A7-CDFA-33E0F5044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FEBE3-7B89-4060-86BB-D1582F8D44B4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C9DF956-F0FA-8C0C-91D2-A01CDA86A3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B81C041-9CB5-234E-3468-7D0886DC26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18500-99BD-40C8-85F0-3C015A6123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4616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D41A74-F1F4-703C-16F4-6CA260C66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B961523-2D95-50F8-2F58-6803FE5CD1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FEBE3-7B89-4060-86BB-D1582F8D44B4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2F0473-8E22-8B7A-C9C3-5981592B83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BB6ED2-496B-7956-16DE-5C69D59C4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18500-99BD-40C8-85F0-3C015A6123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2608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F8DC07A-514A-C229-733B-D7FA39A4FF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FEBE3-7B89-4060-86BB-D1582F8D44B4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7EF510-952A-A860-CC81-EF9EB10C1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4C9CD0-C3D7-73E4-6CA1-86DCA384F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18500-99BD-40C8-85F0-3C015A6123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5597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16688-8543-3A36-330F-5DAE01461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6C5C2A-1008-CC56-58FC-68C132D000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76D906-18C3-1380-9529-BA98CC9CDC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87E9A2-E43F-2FDA-6EE5-E7F9557EA8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FEBE3-7B89-4060-86BB-D1582F8D44B4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E30837-A0C3-FACF-EBC5-0B8F08797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7B5305-8E35-AC05-6DF3-2A89EE95AC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18500-99BD-40C8-85F0-3C015A6123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7568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76D62-B2CB-C83D-EDCB-49CA44024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1AFDFC-9770-0CDB-32E4-D67A1323B3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8AF441-F57E-EB5F-0E2D-27E699C971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058F50-8B65-F2D3-B4B9-C8537B1005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FEBE3-7B89-4060-86BB-D1582F8D44B4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5DDC24-1F98-5C89-A49C-12767E72E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22E65D-405F-84E7-B401-229189D64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18500-99BD-40C8-85F0-3C015A6123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3402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F3EA9-AB6A-825A-D3F8-0D4B62CA8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B91010-A4A1-0A10-2208-27CAA1AAE9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4871F0-1477-CAEE-7236-FD5BE63A1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FEBE3-7B89-4060-86BB-D1582F8D44B4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73C9D6-FF0C-953D-796F-003E9FDC05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2E3A7B-528B-08B0-CCE0-96D564042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18500-99BD-40C8-85F0-3C015A6123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47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2A47881-FEBB-7CDF-CFAE-FB63A1848C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B2ADAAF-2521-736C-AACE-3840243744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757AC4-3277-EFA1-FD98-A4AB6E7A8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FEBE3-7B89-4060-86BB-D1582F8D44B4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42FDD4-6C4B-F92A-B04F-231937580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9A04F0-2CCE-6250-A9BE-83A8B20BEB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18500-99BD-40C8-85F0-3C015A6123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990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6F09BBB-5AA5-AD48-4A7B-C4A0E3EDD5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1EC747-D4EA-7DE8-0929-2F020261FD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1BBBD7-B20D-9A74-51EE-5920C18935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FEBE3-7B89-4060-86BB-D1582F8D44B4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751AB0-F89D-6CA2-45B6-456709F7F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4B8002-FF11-EF65-CAAC-8148D45DC4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618500-99BD-40C8-85F0-3C015A6123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398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74373-FD06-0528-44A6-65D516FD7A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3048000" cy="6238875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chemeClr val="accent6">
                    <a:lumMod val="75000"/>
                  </a:schemeClr>
                </a:solidFill>
                <a:latin typeface="Lucida Bright" panose="02040602050505020304" pitchFamily="18" charset="0"/>
              </a:rPr>
              <a:t>Welcome</a:t>
            </a:r>
            <a:br>
              <a:rPr lang="en-US" sz="4000" b="1" dirty="0">
                <a:solidFill>
                  <a:schemeClr val="accent6">
                    <a:lumMod val="75000"/>
                  </a:schemeClr>
                </a:solidFill>
                <a:latin typeface="Lucida Bright" panose="02040602050505020304" pitchFamily="18" charset="0"/>
              </a:rPr>
            </a:br>
            <a:r>
              <a:rPr lang="en-US" sz="4000" b="1" dirty="0">
                <a:solidFill>
                  <a:schemeClr val="accent6">
                    <a:lumMod val="75000"/>
                  </a:schemeClr>
                </a:solidFill>
                <a:latin typeface="Lucida Bright" panose="02040602050505020304" pitchFamily="18" charset="0"/>
              </a:rPr>
              <a:t>Christmas!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41D71B1-FBF9-29EA-E4E7-51E928B6C9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622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D404D7A6-FA17-473F-5C89-7AEC8B0B4962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92" b="9192"/>
          <a:stretch/>
        </p:blipFill>
        <p:spPr>
          <a:xfrm>
            <a:off x="5183188" y="0"/>
            <a:ext cx="6172200" cy="6857999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72258A-8CB3-9B56-65EA-52C1CD66C7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2240" y="264160"/>
            <a:ext cx="4795520" cy="6312485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accent6">
                    <a:lumMod val="75000"/>
                  </a:schemeClr>
                </a:solidFill>
                <a:effectLst/>
                <a:latin typeface="Lucida Bright" panose="02040602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I am so sorry you won’t be getting a hand-painted Christmas card but it’s been a difficult fall, not to mention that cough syrup, Marielle and painting is a bad combination! </a:t>
            </a:r>
          </a:p>
          <a:p>
            <a:r>
              <a:rPr lang="en-US" sz="3200" dirty="0">
                <a:solidFill>
                  <a:schemeClr val="accent6">
                    <a:lumMod val="75000"/>
                  </a:schemeClr>
                </a:solidFill>
                <a:effectLst/>
                <a:latin typeface="Lucida Bright" panose="02040602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Please allow me to make it up to you with a super helpful </a:t>
            </a:r>
            <a:r>
              <a:rPr lang="en-US" sz="3200" dirty="0" err="1">
                <a:solidFill>
                  <a:schemeClr val="accent6">
                    <a:lumMod val="75000"/>
                  </a:schemeClr>
                </a:solidFill>
                <a:effectLst/>
                <a:latin typeface="Lucida Bright" panose="02040602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powerpoint</a:t>
            </a:r>
            <a:r>
              <a:rPr lang="en-US" sz="3200" dirty="0">
                <a:solidFill>
                  <a:schemeClr val="accent6">
                    <a:lumMod val="75000"/>
                  </a:schemeClr>
                </a:solidFill>
                <a:effectLst/>
                <a:latin typeface="Lucida Bright" panose="02040602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about Christmas decorating!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9461131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84FD86-9B09-1B9E-44B0-5628FE0D1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400" y="0"/>
            <a:ext cx="11419840" cy="2174239"/>
          </a:xfrm>
        </p:spPr>
        <p:txBody>
          <a:bodyPr>
            <a:noAutofit/>
          </a:bodyPr>
          <a:lstStyle/>
          <a:p>
            <a:pPr algn="ctr"/>
            <a:r>
              <a:rPr lang="en-US" sz="3600" dirty="0">
                <a:solidFill>
                  <a:schemeClr val="accent6">
                    <a:lumMod val="75000"/>
                  </a:schemeClr>
                </a:solidFill>
                <a:effectLst/>
                <a:latin typeface="Lucida Bright" panose="02040602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First, take your string of fairy lights with fake jewels and twist a gold… wait… </a:t>
            </a:r>
            <a:br>
              <a:rPr lang="en-US" sz="3600" dirty="0">
                <a:solidFill>
                  <a:schemeClr val="accent6">
                    <a:lumMod val="75000"/>
                  </a:schemeClr>
                </a:solidFill>
                <a:effectLst/>
                <a:latin typeface="Lucida Bright" panose="02040602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3600" dirty="0">
                <a:solidFill>
                  <a:schemeClr val="accent6">
                    <a:lumMod val="75000"/>
                  </a:schemeClr>
                </a:solidFill>
                <a:effectLst/>
                <a:latin typeface="Lucida Bright" panose="02040602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You DON’T have a string of fairy lights with fake jewels… really? Huh. Odd. </a:t>
            </a:r>
            <a:endParaRPr lang="en-US" sz="3600" dirty="0">
              <a:solidFill>
                <a:schemeClr val="accent6">
                  <a:lumMod val="75000"/>
                </a:schemeClr>
              </a:solidFill>
              <a:latin typeface="Lucida Bright" panose="02040602050505020304" pitchFamily="18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A5A9DC4-E95D-D5D7-AB3D-1B1C65E7B3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2333625"/>
            <a:ext cx="5801784" cy="4351338"/>
          </a:xfrm>
        </p:spPr>
      </p:pic>
    </p:spTree>
    <p:extLst>
      <p:ext uri="{BB962C8B-B14F-4D97-AF65-F5344CB8AC3E}">
        <p14:creationId xmlns:p14="http://schemas.microsoft.com/office/powerpoint/2010/main" val="33204017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72258A-8CB3-9B56-65EA-52C1CD66C7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3520" y="0"/>
            <a:ext cx="4548505" cy="6685280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chemeClr val="accent6">
                    <a:lumMod val="75000"/>
                  </a:schemeClr>
                </a:solidFill>
                <a:latin typeface="Lucida Bright" panose="02040602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Not to worry, s</a:t>
            </a:r>
            <a:r>
              <a:rPr lang="en-US" sz="3600" dirty="0">
                <a:solidFill>
                  <a:schemeClr val="accent6">
                    <a:lumMod val="75000"/>
                  </a:schemeClr>
                </a:solidFill>
                <a:effectLst/>
                <a:latin typeface="Lucida Bright" panose="02040602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tart with putting your mini-fake tree on a green glass pedestal and stick white orchids into your mini-palm tree…</a:t>
            </a:r>
          </a:p>
          <a:p>
            <a:r>
              <a:rPr lang="en-US" sz="3600" dirty="0">
                <a:solidFill>
                  <a:schemeClr val="accent6">
                    <a:lumMod val="75000"/>
                  </a:schemeClr>
                </a:solidFill>
                <a:effectLst/>
                <a:latin typeface="Lucida Bright" panose="02040602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No green glass pedestal? </a:t>
            </a:r>
          </a:p>
          <a:p>
            <a:r>
              <a:rPr lang="en-US" sz="3600" dirty="0">
                <a:solidFill>
                  <a:schemeClr val="accent6">
                    <a:lumMod val="75000"/>
                  </a:schemeClr>
                </a:solidFill>
                <a:effectLst/>
                <a:latin typeface="Lucida Bright" panose="02040602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No mini-palm? </a:t>
            </a:r>
          </a:p>
          <a:p>
            <a:r>
              <a:rPr lang="en-US" sz="3600" dirty="0">
                <a:solidFill>
                  <a:schemeClr val="accent6">
                    <a:lumMod val="75000"/>
                  </a:schemeClr>
                </a:solidFill>
                <a:effectLst/>
                <a:latin typeface="Lucida Bright" panose="02040602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Oh…Well…</a:t>
            </a:r>
          </a:p>
        </p:txBody>
      </p:sp>
      <p:pic>
        <p:nvPicPr>
          <p:cNvPr id="15" name="Picture Placeholder 14">
            <a:extLst>
              <a:ext uri="{FF2B5EF4-FFF2-40B4-BE49-F238E27FC236}">
                <a16:creationId xmlns:a16="http://schemas.microsoft.com/office/drawing/2014/main" id="{A2738912-4C09-A3BE-293C-CB7B512CEC57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46" r="11146"/>
          <a:stretch/>
        </p:blipFill>
        <p:spPr/>
      </p:pic>
    </p:spTree>
    <p:extLst>
      <p:ext uri="{BB962C8B-B14F-4D97-AF65-F5344CB8AC3E}">
        <p14:creationId xmlns:p14="http://schemas.microsoft.com/office/powerpoint/2010/main" val="13112411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5F430B-4680-3E74-6790-10954F840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480" y="1"/>
            <a:ext cx="11724640" cy="2215662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accent6">
                    <a:lumMod val="75000"/>
                  </a:schemeClr>
                </a:solidFill>
                <a:effectLst/>
                <a:latin typeface="Lucida Bright" panose="02040602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Ok, we’ll skip that step, take your shiny positivity mug and fill it with </a:t>
            </a:r>
            <a:r>
              <a:rPr lang="en-US" sz="3200" dirty="0">
                <a:solidFill>
                  <a:schemeClr val="accent6">
                    <a:lumMod val="75000"/>
                  </a:schemeClr>
                </a:solidFill>
                <a:latin typeface="Lucida Bright" panose="02040602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</a:t>
            </a:r>
            <a:r>
              <a:rPr lang="en-US" sz="3200" dirty="0">
                <a:solidFill>
                  <a:schemeClr val="accent6">
                    <a:lumMod val="75000"/>
                  </a:schemeClr>
                </a:solidFill>
                <a:effectLst/>
                <a:latin typeface="Lucida Bright" panose="02040602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hristmas spirit coffee… What? You don’t have a shiny positivity mug? You don’t have </a:t>
            </a:r>
            <a:r>
              <a:rPr lang="en-US" sz="3200" dirty="0">
                <a:solidFill>
                  <a:schemeClr val="accent6">
                    <a:lumMod val="75000"/>
                  </a:schemeClr>
                </a:solidFill>
                <a:latin typeface="Lucida Bright" panose="02040602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</a:t>
            </a:r>
            <a:r>
              <a:rPr lang="en-US" sz="3200" dirty="0">
                <a:solidFill>
                  <a:schemeClr val="accent6">
                    <a:lumMod val="75000"/>
                  </a:schemeClr>
                </a:solidFill>
                <a:effectLst/>
                <a:latin typeface="Lucida Bright" panose="02040602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hristmas spirit coffee? Well, you might as well say that you don’t have a pink decorated tree that matches your earrings!</a:t>
            </a:r>
            <a:endParaRPr lang="en-US" sz="3200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932EA464-AFA1-3DD7-C279-58247A2A8BD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3016" y="2505075"/>
            <a:ext cx="3911331" cy="3684588"/>
          </a:xfrm>
        </p:spPr>
      </p:pic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31AF8E4D-7539-CBF0-02CA-C19F7CD1F9DF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7007" y="2505075"/>
            <a:ext cx="2773574" cy="3684588"/>
          </a:xfrm>
        </p:spPr>
      </p:pic>
    </p:spTree>
    <p:extLst>
      <p:ext uri="{BB962C8B-B14F-4D97-AF65-F5344CB8AC3E}">
        <p14:creationId xmlns:p14="http://schemas.microsoft.com/office/powerpoint/2010/main" val="15328224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72258A-8CB3-9B56-65EA-52C1CD66C7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548638"/>
            <a:ext cx="3932237" cy="6028007"/>
          </a:xfrm>
        </p:spPr>
        <p:txBody>
          <a:bodyPr>
            <a:no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3600" dirty="0">
              <a:solidFill>
                <a:schemeClr val="accent6">
                  <a:lumMod val="75000"/>
                </a:schemeClr>
              </a:solidFill>
              <a:effectLst/>
              <a:latin typeface="Lucida Bright" panose="020406020505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600" dirty="0">
                <a:solidFill>
                  <a:schemeClr val="accent6">
                    <a:lumMod val="75000"/>
                  </a:schemeClr>
                </a:solidFill>
                <a:effectLst/>
                <a:latin typeface="Lucida Bright" panose="02040602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WHAT? No pink decorated tree that matches your earring??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3600" dirty="0">
              <a:solidFill>
                <a:schemeClr val="accent6">
                  <a:lumMod val="75000"/>
                </a:schemeClr>
              </a:solidFill>
              <a:latin typeface="Lucida Bright" panose="020406020505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600" dirty="0">
                <a:solidFill>
                  <a:schemeClr val="accent6">
                    <a:lumMod val="75000"/>
                  </a:schemeClr>
                </a:solidFill>
                <a:effectLst/>
                <a:latin typeface="Lucida Bright" panose="02040602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Have I taught you nothing??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3600" dirty="0">
              <a:solidFill>
                <a:schemeClr val="accent6">
                  <a:lumMod val="75000"/>
                </a:schemeClr>
              </a:solidFill>
              <a:latin typeface="Lucida Bright" panose="020406020505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600" dirty="0">
                <a:solidFill>
                  <a:schemeClr val="accent6">
                    <a:lumMod val="75000"/>
                  </a:schemeClr>
                </a:solidFill>
                <a:effectLst/>
                <a:latin typeface="Lucida Bright" panose="02040602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Have not you NOT been listening???</a:t>
            </a:r>
          </a:p>
          <a:p>
            <a:endParaRPr lang="en-US" sz="2800" dirty="0"/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4B82E12A-174E-FE9E-3979-38E9F68233B3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90" r="20390"/>
          <a:stretch>
            <a:fillRect/>
          </a:stretch>
        </p:blipFill>
        <p:spPr>
          <a:xfrm rot="5400000">
            <a:off x="5832475" y="338138"/>
            <a:ext cx="4873625" cy="6172200"/>
          </a:xfrm>
        </p:spPr>
      </p:pic>
    </p:spTree>
    <p:extLst>
      <p:ext uri="{BB962C8B-B14F-4D97-AF65-F5344CB8AC3E}">
        <p14:creationId xmlns:p14="http://schemas.microsoft.com/office/powerpoint/2010/main" val="5373343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72258A-8CB3-9B56-65EA-52C1CD66C7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93432"/>
            <a:ext cx="3932237" cy="6664568"/>
          </a:xfrm>
        </p:spPr>
        <p:txBody>
          <a:bodyPr>
            <a:no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3200" dirty="0">
              <a:solidFill>
                <a:schemeClr val="accent6">
                  <a:lumMod val="75000"/>
                </a:schemeClr>
              </a:solidFill>
              <a:effectLst/>
              <a:latin typeface="Lucida Bright" panose="020406020505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200" dirty="0">
                <a:solidFill>
                  <a:schemeClr val="accent6">
                    <a:lumMod val="75000"/>
                  </a:schemeClr>
                </a:solidFill>
                <a:effectLst/>
                <a:latin typeface="Lucida Bright" panose="02040602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Good grief!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200" dirty="0">
                <a:solidFill>
                  <a:schemeClr val="accent6">
                    <a:lumMod val="75000"/>
                  </a:schemeClr>
                </a:solidFill>
                <a:latin typeface="Lucida Bright" panose="02040602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</a:t>
            </a:r>
            <a:r>
              <a:rPr lang="en-US" sz="3200" dirty="0">
                <a:solidFill>
                  <a:schemeClr val="accent6">
                    <a:lumMod val="75000"/>
                  </a:schemeClr>
                </a:solidFill>
                <a:effectLst/>
                <a:latin typeface="Lucida Bright" panose="02040602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eep breath</a:t>
            </a:r>
            <a:r>
              <a:rPr lang="en-US" sz="3200" dirty="0">
                <a:solidFill>
                  <a:schemeClr val="accent6">
                    <a:lumMod val="75000"/>
                  </a:schemeClr>
                </a:solidFill>
                <a:latin typeface="Lucida Bright" panose="02040602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!</a:t>
            </a:r>
            <a:endParaRPr lang="en-US" sz="3200" dirty="0">
              <a:solidFill>
                <a:schemeClr val="accent6">
                  <a:lumMod val="75000"/>
                </a:schemeClr>
              </a:solidFill>
              <a:effectLst/>
              <a:latin typeface="Lucida Bright" panose="020406020505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200" dirty="0">
                <a:solidFill>
                  <a:schemeClr val="accent6">
                    <a:lumMod val="75000"/>
                  </a:schemeClr>
                </a:solidFill>
                <a:effectLst/>
                <a:latin typeface="Lucida Bright" panose="02040602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We regroup.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200" dirty="0">
                <a:solidFill>
                  <a:schemeClr val="accent6">
                    <a:lumMod val="75000"/>
                  </a:schemeClr>
                </a:solidFill>
                <a:effectLst/>
                <a:latin typeface="Lucida Bright" panose="02040602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We start over. We go super simple. Take your Chapstick advent calendar… WHAT????? NO CHAPSTICK ADVENT CALENDAR?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200" dirty="0">
                <a:solidFill>
                  <a:schemeClr val="accent6">
                    <a:lumMod val="75000"/>
                  </a:schemeClr>
                </a:solidFill>
                <a:effectLst/>
                <a:latin typeface="Lucida Bright" panose="02040602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How do you call yourself human?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2800" dirty="0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2DE020CC-23C0-403C-A09C-48F954C3E9E2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97" b="1999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952227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84FD86-9B09-1B9E-44B0-5628FE0D1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3840"/>
            <a:ext cx="10515600" cy="6441440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chemeClr val="accent6">
                    <a:lumMod val="75000"/>
                  </a:schemeClr>
                </a:solidFill>
                <a:effectLst/>
                <a:latin typeface="Lucida Bright" panose="02040602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I give up.</a:t>
            </a:r>
            <a:br>
              <a:rPr lang="en-US" sz="3600" dirty="0">
                <a:solidFill>
                  <a:schemeClr val="accent6">
                    <a:lumMod val="75000"/>
                  </a:schemeClr>
                </a:solidFill>
                <a:effectLst/>
                <a:latin typeface="Lucida Bright" panose="02040602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3600" dirty="0">
                <a:solidFill>
                  <a:schemeClr val="accent6">
                    <a:lumMod val="75000"/>
                  </a:schemeClr>
                </a:solidFill>
                <a:effectLst/>
                <a:latin typeface="Lucida Bright" panose="02040602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br>
              <a:rPr lang="en-US" sz="3600" dirty="0">
                <a:solidFill>
                  <a:schemeClr val="accent6">
                    <a:lumMod val="75000"/>
                  </a:schemeClr>
                </a:solidFill>
                <a:effectLst/>
                <a:latin typeface="Lucida Bright" panose="02040602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3600" dirty="0">
                <a:solidFill>
                  <a:schemeClr val="accent6">
                    <a:lumMod val="75000"/>
                  </a:schemeClr>
                </a:solidFill>
                <a:effectLst/>
                <a:latin typeface="Lucida Bright" panose="02040602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Go be Norwegian and decorate with white lights and black twigs. </a:t>
            </a:r>
            <a:br>
              <a:rPr lang="en-US" sz="3600" dirty="0">
                <a:solidFill>
                  <a:schemeClr val="accent6">
                    <a:lumMod val="75000"/>
                  </a:schemeClr>
                </a:solidFill>
                <a:effectLst/>
                <a:latin typeface="Lucida Bright" panose="02040602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US" sz="3600" dirty="0">
                <a:solidFill>
                  <a:schemeClr val="accent6">
                    <a:lumMod val="75000"/>
                  </a:schemeClr>
                </a:solidFill>
                <a:effectLst/>
                <a:latin typeface="Lucida Bright" panose="02040602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3600" dirty="0">
                <a:solidFill>
                  <a:schemeClr val="accent6">
                    <a:lumMod val="75000"/>
                  </a:schemeClr>
                </a:solidFill>
                <a:effectLst/>
                <a:latin typeface="Lucida Bright" panose="02040602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See if I care. </a:t>
            </a:r>
            <a:br>
              <a:rPr lang="en-US" sz="3600" dirty="0">
                <a:solidFill>
                  <a:schemeClr val="accent6">
                    <a:lumMod val="75000"/>
                  </a:schemeClr>
                </a:solidFill>
                <a:effectLst/>
                <a:latin typeface="Lucida Bright" panose="02040602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US" sz="3600" dirty="0">
                <a:solidFill>
                  <a:schemeClr val="accent6">
                    <a:lumMod val="75000"/>
                  </a:schemeClr>
                </a:solidFill>
                <a:effectLst/>
                <a:latin typeface="Lucida Bright" panose="02040602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3600" dirty="0">
                <a:solidFill>
                  <a:schemeClr val="accent6">
                    <a:lumMod val="75000"/>
                  </a:schemeClr>
                </a:solidFill>
                <a:effectLst/>
                <a:latin typeface="Lucida Bright" panose="02040602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Sit in your </a:t>
            </a:r>
            <a:r>
              <a:rPr lang="en-US" sz="3600" dirty="0" err="1">
                <a:solidFill>
                  <a:schemeClr val="accent6">
                    <a:lumMod val="75000"/>
                  </a:schemeClr>
                </a:solidFill>
                <a:effectLst/>
                <a:latin typeface="Lucida Bright" panose="02040602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unsparkled</a:t>
            </a:r>
            <a:r>
              <a:rPr lang="en-US" sz="3600" dirty="0">
                <a:solidFill>
                  <a:schemeClr val="accent6">
                    <a:lumMod val="75000"/>
                  </a:schemeClr>
                </a:solidFill>
                <a:effectLst/>
                <a:latin typeface="Lucida Bright" panose="02040602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dull living room with nary a twinkle in sight.</a:t>
            </a:r>
            <a:br>
              <a:rPr lang="en-US" sz="3600" dirty="0">
                <a:solidFill>
                  <a:schemeClr val="accent6">
                    <a:lumMod val="75000"/>
                  </a:schemeClr>
                </a:solidFill>
                <a:effectLst/>
                <a:latin typeface="Lucida Bright" panose="02040602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US" sz="3600" dirty="0">
                <a:solidFill>
                  <a:schemeClr val="accent6">
                    <a:lumMod val="75000"/>
                  </a:schemeClr>
                </a:solidFill>
                <a:effectLst/>
                <a:latin typeface="Lucida Bright" panose="02040602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3600" dirty="0">
                <a:solidFill>
                  <a:schemeClr val="accent6">
                    <a:lumMod val="75000"/>
                  </a:schemeClr>
                </a:solidFill>
                <a:effectLst/>
                <a:latin typeface="Lucida Bright" panose="02040602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See if Santa wants to visit you with your prune juice and porridge.  </a:t>
            </a:r>
            <a:endParaRPr lang="en-US" sz="3600" dirty="0">
              <a:solidFill>
                <a:schemeClr val="accent6">
                  <a:lumMod val="75000"/>
                </a:schemeClr>
              </a:solidFill>
              <a:latin typeface="Lucida Bright" panose="02040602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23766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72258A-8CB3-9B56-65EA-52C1CD66C7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3200" y="193432"/>
            <a:ext cx="4568825" cy="6664568"/>
          </a:xfrm>
        </p:spPr>
        <p:txBody>
          <a:bodyPr>
            <a:no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600" dirty="0">
                <a:solidFill>
                  <a:schemeClr val="accent6">
                    <a:lumMod val="75000"/>
                  </a:schemeClr>
                </a:solidFill>
                <a:effectLst/>
                <a:latin typeface="Lucida Bright" panose="02040602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No, no, it’s Christmas!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3600" dirty="0">
              <a:solidFill>
                <a:schemeClr val="accent6">
                  <a:lumMod val="75000"/>
                </a:schemeClr>
              </a:solidFill>
              <a:latin typeface="Lucida Bright" panose="020406020505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600" dirty="0">
                <a:solidFill>
                  <a:schemeClr val="accent6">
                    <a:lumMod val="75000"/>
                  </a:schemeClr>
                </a:solidFill>
                <a:latin typeface="Lucida Bright" panose="02040602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O</a:t>
            </a:r>
            <a:r>
              <a:rPr lang="en-US" sz="3600" dirty="0">
                <a:solidFill>
                  <a:schemeClr val="accent6">
                    <a:lumMod val="75000"/>
                  </a:schemeClr>
                </a:solidFill>
                <a:effectLst/>
                <a:latin typeface="Lucida Bright" panose="02040602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ne must be generous and charitable, even to those without shiny positivity mugs</a:t>
            </a:r>
            <a:r>
              <a:rPr lang="en-US" sz="3600" dirty="0">
                <a:solidFill>
                  <a:schemeClr val="accent6">
                    <a:lumMod val="75000"/>
                  </a:schemeClr>
                </a:solidFill>
                <a:latin typeface="Lucida Bright" panose="02040602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3600" dirty="0">
              <a:solidFill>
                <a:schemeClr val="accent6">
                  <a:lumMod val="75000"/>
                </a:schemeClr>
              </a:solidFill>
              <a:effectLst/>
              <a:latin typeface="Lucida Bright" panose="020406020505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600" dirty="0">
                <a:solidFill>
                  <a:schemeClr val="accent6">
                    <a:lumMod val="75000"/>
                  </a:schemeClr>
                </a:solidFill>
                <a:effectLst/>
                <a:latin typeface="Lucida Bright" panose="02040602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Allow me elucidate.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600" dirty="0">
                <a:solidFill>
                  <a:schemeClr val="accent6">
                    <a:lumMod val="75000"/>
                  </a:schemeClr>
                </a:solidFill>
                <a:effectLst/>
                <a:latin typeface="Lucida Bright" panose="02040602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Here is how we do </a:t>
            </a:r>
            <a:r>
              <a:rPr lang="en-US" sz="3600" dirty="0" err="1">
                <a:solidFill>
                  <a:schemeClr val="accent6">
                    <a:lumMod val="75000"/>
                  </a:schemeClr>
                </a:solidFill>
                <a:effectLst/>
                <a:latin typeface="Lucida Bright" panose="02040602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christmas</a:t>
            </a:r>
            <a:r>
              <a:rPr lang="en-US" sz="3600" dirty="0">
                <a:solidFill>
                  <a:schemeClr val="accent6">
                    <a:lumMod val="75000"/>
                  </a:schemeClr>
                </a:solidFill>
                <a:effectLst/>
                <a:latin typeface="Lucida Bright" panose="02040602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spirit!</a:t>
            </a: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AFE754C7-E92C-155F-4458-EE3BBA510D07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75" r="1447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764315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5F430B-4680-3E74-6790-10954F840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"/>
            <a:ext cx="10515600" cy="2215662"/>
          </a:xfrm>
        </p:spPr>
        <p:txBody>
          <a:bodyPr>
            <a:normAutofit/>
          </a:bodyPr>
          <a:lstStyle/>
          <a:p>
            <a:pPr algn="ctr"/>
            <a:r>
              <a:rPr lang="en-US" sz="4800" dirty="0">
                <a:solidFill>
                  <a:schemeClr val="accent6">
                    <a:lumMod val="75000"/>
                  </a:schemeClr>
                </a:solidFill>
                <a:latin typeface="Lucida Bright" panose="02040602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 is for - Cover your appliances!</a:t>
            </a:r>
            <a:endParaRPr lang="en-US" sz="4800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6665B053-B90E-6B85-2E72-816227B5C85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289" y="2505075"/>
            <a:ext cx="4912784" cy="3684588"/>
          </a:xfrm>
        </p:spPr>
      </p:pic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AABD3A1E-605D-6BD3-0C21-73C0678F186E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7402" y="2505075"/>
            <a:ext cx="4912784" cy="3684588"/>
          </a:xfrm>
        </p:spPr>
      </p:pic>
    </p:spTree>
    <p:extLst>
      <p:ext uri="{BB962C8B-B14F-4D97-AF65-F5344CB8AC3E}">
        <p14:creationId xmlns:p14="http://schemas.microsoft.com/office/powerpoint/2010/main" val="38011758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84FD86-9B09-1B9E-44B0-5628FE0D1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120" y="365125"/>
            <a:ext cx="1152144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chemeClr val="accent6">
                    <a:lumMod val="75000"/>
                  </a:schemeClr>
                </a:solidFill>
                <a:latin typeface="Lucida Bright" panose="02040602050505020304" pitchFamily="18" charset="0"/>
                <a:cs typeface="Arial" panose="020B0604020202020204" pitchFamily="34" charset="0"/>
              </a:rPr>
              <a:t>H is for – How do you live without fake garlands?</a:t>
            </a:r>
            <a:endParaRPr lang="en-US" sz="3600" dirty="0">
              <a:solidFill>
                <a:schemeClr val="accent6">
                  <a:lumMod val="75000"/>
                </a:schemeClr>
              </a:solidFill>
              <a:latin typeface="Lucida Bright" panose="02040602050505020304" pitchFamily="18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BA6A595-C302-0E95-3588-42F02DC9DF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0680" y="1825625"/>
            <a:ext cx="6290639" cy="4351338"/>
          </a:xfrm>
        </p:spPr>
      </p:pic>
    </p:spTree>
    <p:extLst>
      <p:ext uri="{BB962C8B-B14F-4D97-AF65-F5344CB8AC3E}">
        <p14:creationId xmlns:p14="http://schemas.microsoft.com/office/powerpoint/2010/main" val="42282866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84FD86-9B09-1B9E-44B0-5628FE0D1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" y="365125"/>
            <a:ext cx="1194816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accent6">
                    <a:lumMod val="75000"/>
                  </a:schemeClr>
                </a:solidFill>
                <a:latin typeface="Lucida Bright" panose="02040602050505020304" pitchFamily="18" charset="0"/>
                <a:cs typeface="Arial" panose="020B0604020202020204" pitchFamily="34" charset="0"/>
              </a:rPr>
              <a:t>R is for – </a:t>
            </a:r>
            <a:br>
              <a:rPr lang="en-US" sz="4000" dirty="0">
                <a:solidFill>
                  <a:schemeClr val="accent6">
                    <a:lumMod val="75000"/>
                  </a:schemeClr>
                </a:solidFill>
                <a:latin typeface="Lucida Bright" panose="02040602050505020304" pitchFamily="18" charset="0"/>
                <a:cs typeface="Arial" panose="020B0604020202020204" pitchFamily="34" charset="0"/>
              </a:rPr>
            </a:br>
            <a:r>
              <a:rPr lang="en-US" sz="4000" dirty="0">
                <a:solidFill>
                  <a:schemeClr val="accent6">
                    <a:lumMod val="75000"/>
                  </a:schemeClr>
                </a:solidFill>
                <a:latin typeface="Lucida Bright" panose="02040602050505020304" pitchFamily="18" charset="0"/>
                <a:cs typeface="Arial" panose="020B0604020202020204" pitchFamily="34" charset="0"/>
              </a:rPr>
              <a:t>Really overdecorate the kitchen counter!</a:t>
            </a:r>
            <a:endParaRPr lang="en-US" sz="4000" dirty="0">
              <a:solidFill>
                <a:schemeClr val="accent6">
                  <a:lumMod val="75000"/>
                </a:schemeClr>
              </a:solidFill>
              <a:latin typeface="Lucida Bright" panose="02040602050505020304" pitchFamily="18" charset="0"/>
            </a:endParaRP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7316F4F-6B9A-90A2-0F21-A5C417ADBE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3183" y="2506662"/>
            <a:ext cx="6885633" cy="4351338"/>
          </a:xfrm>
        </p:spPr>
      </p:pic>
    </p:spTree>
    <p:extLst>
      <p:ext uri="{BB962C8B-B14F-4D97-AF65-F5344CB8AC3E}">
        <p14:creationId xmlns:p14="http://schemas.microsoft.com/office/powerpoint/2010/main" val="12549733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72258A-8CB3-9B56-65EA-52C1CD66C7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93432"/>
            <a:ext cx="3932237" cy="6664568"/>
          </a:xfrm>
        </p:spPr>
        <p:txBody>
          <a:bodyPr>
            <a:no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3200" dirty="0">
              <a:solidFill>
                <a:schemeClr val="accent6">
                  <a:lumMod val="75000"/>
                </a:schemeClr>
              </a:solidFill>
              <a:effectLst/>
              <a:latin typeface="Lucida Bright" panose="020406020505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3200" dirty="0">
              <a:solidFill>
                <a:schemeClr val="accent6">
                  <a:lumMod val="75000"/>
                </a:schemeClr>
              </a:solidFill>
              <a:latin typeface="Lucida Bright" panose="020406020505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200" dirty="0">
                <a:solidFill>
                  <a:schemeClr val="accent6">
                    <a:lumMod val="75000"/>
                  </a:schemeClr>
                </a:solidFill>
                <a:effectLst/>
                <a:latin typeface="Lucida Bright" panose="02040602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I is for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3200" dirty="0">
              <a:solidFill>
                <a:schemeClr val="accent6">
                  <a:lumMod val="75000"/>
                </a:schemeClr>
              </a:solidFill>
              <a:latin typeface="Lucida Bright" panose="020406020505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200" dirty="0">
                <a:solidFill>
                  <a:schemeClr val="accent6">
                    <a:lumMod val="75000"/>
                  </a:schemeClr>
                </a:solidFill>
                <a:effectLst/>
                <a:latin typeface="Lucida Bright" panose="02040602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I am so happy IKEA has fake poinsettias!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2800" dirty="0"/>
          </a:p>
        </p:txBody>
      </p:sp>
      <p:pic>
        <p:nvPicPr>
          <p:cNvPr id="13" name="Picture Placeholder 12">
            <a:extLst>
              <a:ext uri="{FF2B5EF4-FFF2-40B4-BE49-F238E27FC236}">
                <a16:creationId xmlns:a16="http://schemas.microsoft.com/office/drawing/2014/main" id="{29BEB9F5-F651-B19E-DF1E-78B6B72A1355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80" b="5980"/>
          <a:stretch/>
        </p:blipFill>
        <p:spPr>
          <a:xfrm>
            <a:off x="5183188" y="0"/>
            <a:ext cx="7008812" cy="6857999"/>
          </a:xfrm>
        </p:spPr>
      </p:pic>
    </p:spTree>
    <p:extLst>
      <p:ext uri="{BB962C8B-B14F-4D97-AF65-F5344CB8AC3E}">
        <p14:creationId xmlns:p14="http://schemas.microsoft.com/office/powerpoint/2010/main" val="31026615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72258A-8CB3-9B56-65EA-52C1CD66C7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93432"/>
            <a:ext cx="3932237" cy="6664568"/>
          </a:xfrm>
        </p:spPr>
        <p:txBody>
          <a:bodyPr>
            <a:no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3200" dirty="0">
              <a:solidFill>
                <a:schemeClr val="accent6">
                  <a:lumMod val="75000"/>
                </a:schemeClr>
              </a:solidFill>
              <a:effectLst/>
              <a:latin typeface="Lucida Bright" panose="020406020505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3200" dirty="0">
              <a:solidFill>
                <a:schemeClr val="accent6">
                  <a:lumMod val="75000"/>
                </a:schemeClr>
              </a:solidFill>
              <a:latin typeface="Lucida Bright" panose="020406020505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3200" dirty="0">
              <a:solidFill>
                <a:schemeClr val="accent6">
                  <a:lumMod val="75000"/>
                </a:schemeClr>
              </a:solidFill>
              <a:latin typeface="Lucida Bright" panose="020406020505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4000" dirty="0">
              <a:solidFill>
                <a:schemeClr val="accent6">
                  <a:lumMod val="75000"/>
                </a:schemeClr>
              </a:solidFill>
              <a:latin typeface="Lucida Bright" panose="020406020505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4000" dirty="0">
                <a:solidFill>
                  <a:schemeClr val="accent6">
                    <a:lumMod val="75000"/>
                  </a:schemeClr>
                </a:solidFill>
                <a:effectLst/>
                <a:latin typeface="Lucida Bright" panose="02040602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 is for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4000" dirty="0">
              <a:solidFill>
                <a:schemeClr val="accent6">
                  <a:lumMod val="75000"/>
                </a:schemeClr>
              </a:solidFill>
              <a:latin typeface="Lucida Bright" panose="020406020505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4000" dirty="0">
                <a:solidFill>
                  <a:schemeClr val="accent6">
                    <a:lumMod val="75000"/>
                  </a:schemeClr>
                </a:solidFill>
                <a:effectLst/>
                <a:latin typeface="Lucida Bright" panose="02040602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Stars and hearts!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3200" dirty="0">
              <a:solidFill>
                <a:schemeClr val="accent6">
                  <a:lumMod val="75000"/>
                </a:schemeClr>
              </a:solidFill>
              <a:latin typeface="Lucida Bright" panose="020406020505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3200" dirty="0">
              <a:solidFill>
                <a:schemeClr val="accent6">
                  <a:lumMod val="75000"/>
                </a:schemeClr>
              </a:solidFill>
              <a:effectLst/>
              <a:latin typeface="Lucida Bright" panose="020406020505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3200" dirty="0">
              <a:solidFill>
                <a:schemeClr val="accent6">
                  <a:lumMod val="75000"/>
                </a:schemeClr>
              </a:solidFill>
              <a:latin typeface="Lucida Bright" panose="020406020505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3B0876A-35EC-5B37-45FB-C6975C34E1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840288" y="725562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5529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AABD3A1E-605D-6BD3-0C21-73C0678F186E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7402" y="1198880"/>
            <a:ext cx="4912784" cy="4990783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901F7F9-4DBE-1FDC-8BC2-DEC91FD6C5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8222" y="0"/>
            <a:ext cx="8053778" cy="6858000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79794CE-27F8-92DE-38F4-B5E26477C5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82880" y="284480"/>
            <a:ext cx="3718561" cy="590518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4000" dirty="0">
              <a:solidFill>
                <a:schemeClr val="accent6">
                  <a:lumMod val="75000"/>
                </a:schemeClr>
              </a:solidFill>
              <a:latin typeface="Lucida Bright" panose="02040602050505020304" pitchFamily="18" charset="0"/>
            </a:endParaRPr>
          </a:p>
          <a:p>
            <a:pPr marL="0" indent="0">
              <a:buNone/>
            </a:pPr>
            <a:r>
              <a:rPr lang="en-US" sz="4000" dirty="0">
                <a:solidFill>
                  <a:schemeClr val="accent6">
                    <a:lumMod val="75000"/>
                  </a:schemeClr>
                </a:solidFill>
                <a:latin typeface="Lucida Bright" panose="02040602050505020304" pitchFamily="18" charset="0"/>
              </a:rPr>
              <a:t>T is for - </a:t>
            </a:r>
          </a:p>
          <a:p>
            <a:pPr marL="0" indent="0">
              <a:buNone/>
            </a:pPr>
            <a:endParaRPr lang="en-US" sz="4000" dirty="0">
              <a:solidFill>
                <a:schemeClr val="accent6">
                  <a:lumMod val="75000"/>
                </a:schemeClr>
              </a:solidFill>
              <a:latin typeface="Lucida Bright" panose="02040602050505020304" pitchFamily="18" charset="0"/>
            </a:endParaRPr>
          </a:p>
          <a:p>
            <a:pPr marL="0" indent="0">
              <a:buNone/>
            </a:pPr>
            <a:r>
              <a:rPr lang="en-US" sz="4000" dirty="0">
                <a:solidFill>
                  <a:schemeClr val="accent6">
                    <a:lumMod val="75000"/>
                  </a:schemeClr>
                </a:solidFill>
                <a:latin typeface="Lucida Bright" panose="02040602050505020304" pitchFamily="18" charset="0"/>
              </a:rPr>
              <a:t>Trees everywhere!</a:t>
            </a:r>
          </a:p>
        </p:txBody>
      </p:sp>
    </p:spTree>
    <p:extLst>
      <p:ext uri="{BB962C8B-B14F-4D97-AF65-F5344CB8AC3E}">
        <p14:creationId xmlns:p14="http://schemas.microsoft.com/office/powerpoint/2010/main" val="36551525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79794CE-27F8-92DE-38F4-B5E26477C5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82880" y="284480"/>
            <a:ext cx="3718561" cy="590518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4000" dirty="0">
              <a:solidFill>
                <a:schemeClr val="accent6">
                  <a:lumMod val="75000"/>
                </a:schemeClr>
              </a:solidFill>
              <a:latin typeface="Lucida Bright" panose="02040602050505020304" pitchFamily="18" charset="0"/>
            </a:endParaRPr>
          </a:p>
          <a:p>
            <a:pPr marL="0" indent="0">
              <a:buNone/>
            </a:pPr>
            <a:r>
              <a:rPr lang="en-US" sz="4000" dirty="0">
                <a:solidFill>
                  <a:schemeClr val="accent6">
                    <a:lumMod val="75000"/>
                  </a:schemeClr>
                </a:solidFill>
                <a:latin typeface="Lucida Bright" panose="02040602050505020304" pitchFamily="18" charset="0"/>
              </a:rPr>
              <a:t>M is for - </a:t>
            </a:r>
          </a:p>
          <a:p>
            <a:pPr marL="0" indent="0">
              <a:buNone/>
            </a:pPr>
            <a:endParaRPr lang="en-US" sz="4000" dirty="0">
              <a:solidFill>
                <a:schemeClr val="accent6">
                  <a:lumMod val="75000"/>
                </a:schemeClr>
              </a:solidFill>
              <a:latin typeface="Lucida Bright" panose="02040602050505020304" pitchFamily="18" charset="0"/>
            </a:endParaRPr>
          </a:p>
          <a:p>
            <a:pPr marL="0" indent="0">
              <a:buNone/>
            </a:pPr>
            <a:r>
              <a:rPr lang="en-US" sz="4000" dirty="0">
                <a:solidFill>
                  <a:schemeClr val="accent6">
                    <a:lumMod val="75000"/>
                  </a:schemeClr>
                </a:solidFill>
                <a:latin typeface="Lucida Bright" panose="02040602050505020304" pitchFamily="18" charset="0"/>
              </a:rPr>
              <a:t>Must have tree, even in bathroom!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B5C4DDD-0F9D-0C45-90AE-C922E10981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861561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4348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79794CE-27F8-92DE-38F4-B5E26477C5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0" y="284480"/>
            <a:ext cx="1841527" cy="590518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4000" dirty="0">
              <a:solidFill>
                <a:schemeClr val="accent6">
                  <a:lumMod val="75000"/>
                </a:schemeClr>
              </a:solidFill>
              <a:latin typeface="Lucida Bright" panose="02040602050505020304" pitchFamily="18" charset="0"/>
            </a:endParaRPr>
          </a:p>
          <a:p>
            <a:pPr marL="0" indent="0">
              <a:buNone/>
            </a:pPr>
            <a:r>
              <a:rPr lang="en-US" sz="3600" dirty="0">
                <a:solidFill>
                  <a:schemeClr val="accent6">
                    <a:lumMod val="75000"/>
                  </a:schemeClr>
                </a:solidFill>
                <a:latin typeface="Lucida Bright" panose="02040602050505020304" pitchFamily="18" charset="0"/>
              </a:rPr>
              <a:t>A is for - </a:t>
            </a:r>
          </a:p>
          <a:p>
            <a:pPr marL="0" indent="0">
              <a:buNone/>
            </a:pPr>
            <a:endParaRPr lang="en-US" sz="3600" dirty="0">
              <a:solidFill>
                <a:schemeClr val="accent6">
                  <a:lumMod val="75000"/>
                </a:schemeClr>
              </a:solidFill>
              <a:latin typeface="Lucida Bright" panose="02040602050505020304" pitchFamily="18" charset="0"/>
            </a:endParaRPr>
          </a:p>
          <a:p>
            <a:pPr marL="0" indent="0">
              <a:buNone/>
            </a:pPr>
            <a:r>
              <a:rPr lang="en-US" sz="3600" dirty="0">
                <a:solidFill>
                  <a:schemeClr val="accent6">
                    <a:lumMod val="75000"/>
                  </a:schemeClr>
                </a:solidFill>
                <a:latin typeface="Lucida Bright" panose="02040602050505020304" pitchFamily="18" charset="0"/>
              </a:rPr>
              <a:t>Always use pink!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7022F51-7B20-E81F-E67D-EA00134936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1527" y="0"/>
            <a:ext cx="103504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9052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79794CE-27F8-92DE-38F4-B5E26477C5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82880" y="284480"/>
            <a:ext cx="3982720" cy="590518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4000" dirty="0">
              <a:solidFill>
                <a:schemeClr val="accent6">
                  <a:lumMod val="75000"/>
                </a:schemeClr>
              </a:solidFill>
              <a:latin typeface="Lucida Bright" panose="02040602050505020304" pitchFamily="18" charset="0"/>
            </a:endParaRPr>
          </a:p>
          <a:p>
            <a:pPr marL="0" indent="0">
              <a:buNone/>
            </a:pPr>
            <a:r>
              <a:rPr lang="en-US" sz="4000" dirty="0">
                <a:solidFill>
                  <a:schemeClr val="accent6">
                    <a:lumMod val="75000"/>
                  </a:schemeClr>
                </a:solidFill>
                <a:latin typeface="Lucida Bright" panose="02040602050505020304" pitchFamily="18" charset="0"/>
              </a:rPr>
              <a:t>S is for - </a:t>
            </a:r>
          </a:p>
          <a:p>
            <a:pPr marL="0" indent="0">
              <a:buNone/>
            </a:pPr>
            <a:endParaRPr lang="en-US" sz="4000" dirty="0">
              <a:solidFill>
                <a:schemeClr val="accent6">
                  <a:lumMod val="75000"/>
                </a:schemeClr>
              </a:solidFill>
              <a:latin typeface="Lucida Bright" panose="02040602050505020304" pitchFamily="18" charset="0"/>
            </a:endParaRPr>
          </a:p>
          <a:p>
            <a:pPr marL="0" indent="0">
              <a:buNone/>
            </a:pPr>
            <a:r>
              <a:rPr lang="en-US" sz="4000" dirty="0">
                <a:solidFill>
                  <a:schemeClr val="accent6">
                    <a:lumMod val="75000"/>
                  </a:schemeClr>
                </a:solidFill>
                <a:latin typeface="Lucida Bright" panose="02040602050505020304" pitchFamily="18" charset="0"/>
              </a:rPr>
              <a:t>Swedes can be sanctimonious but we are grateful for IKEA!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BCD71C7-DC5F-648B-03FB-96E3EEBDEF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2019" y="0"/>
            <a:ext cx="76171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2738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79794CE-27F8-92DE-38F4-B5E26477C5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82880" y="284480"/>
            <a:ext cx="3982720" cy="590518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4000" dirty="0">
              <a:solidFill>
                <a:schemeClr val="accent6">
                  <a:lumMod val="75000"/>
                </a:schemeClr>
              </a:solidFill>
              <a:latin typeface="Lucida Bright" panose="02040602050505020304" pitchFamily="18" charset="0"/>
            </a:endParaRPr>
          </a:p>
          <a:p>
            <a:pPr marL="0" indent="0">
              <a:buNone/>
            </a:pPr>
            <a:r>
              <a:rPr lang="en-US" sz="4000" dirty="0">
                <a:solidFill>
                  <a:schemeClr val="accent6">
                    <a:lumMod val="75000"/>
                  </a:schemeClr>
                </a:solidFill>
                <a:latin typeface="Lucida Bright" panose="02040602050505020304" pitchFamily="18" charset="0"/>
              </a:rPr>
              <a:t>S is for - </a:t>
            </a:r>
          </a:p>
          <a:p>
            <a:pPr marL="0" indent="0">
              <a:buNone/>
            </a:pPr>
            <a:endParaRPr lang="en-US" sz="4000" dirty="0">
              <a:solidFill>
                <a:schemeClr val="accent6">
                  <a:lumMod val="75000"/>
                </a:schemeClr>
              </a:solidFill>
              <a:latin typeface="Lucida Bright" panose="02040602050505020304" pitchFamily="18" charset="0"/>
            </a:endParaRPr>
          </a:p>
          <a:p>
            <a:pPr marL="0" indent="0">
              <a:buNone/>
            </a:pPr>
            <a:r>
              <a:rPr lang="en-US" sz="4000" dirty="0">
                <a:solidFill>
                  <a:schemeClr val="accent6">
                    <a:lumMod val="75000"/>
                  </a:schemeClr>
                </a:solidFill>
                <a:latin typeface="Lucida Bright" panose="02040602050505020304" pitchFamily="18" charset="0"/>
              </a:rPr>
              <a:t>Shining candle!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023C554-7A90-A6F6-224C-C41126D92D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55244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8635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79794CE-27F8-92DE-38F4-B5E26477C5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82880" y="284480"/>
            <a:ext cx="3982720" cy="590518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4000" dirty="0">
              <a:solidFill>
                <a:schemeClr val="accent6">
                  <a:lumMod val="75000"/>
                </a:schemeClr>
              </a:solidFill>
              <a:latin typeface="Lucida Bright" panose="02040602050505020304" pitchFamily="18" charset="0"/>
            </a:endParaRPr>
          </a:p>
          <a:p>
            <a:pPr marL="0" indent="0">
              <a:buNone/>
            </a:pPr>
            <a:r>
              <a:rPr lang="en-US" sz="4000" dirty="0">
                <a:solidFill>
                  <a:schemeClr val="accent6">
                    <a:lumMod val="75000"/>
                  </a:schemeClr>
                </a:solidFill>
                <a:latin typeface="Lucida Bright" panose="02040602050505020304" pitchFamily="18" charset="0"/>
              </a:rPr>
              <a:t>P is for - </a:t>
            </a:r>
          </a:p>
          <a:p>
            <a:pPr marL="0" indent="0">
              <a:buNone/>
            </a:pPr>
            <a:endParaRPr lang="en-US" sz="4000" dirty="0">
              <a:solidFill>
                <a:schemeClr val="accent6">
                  <a:lumMod val="75000"/>
                </a:schemeClr>
              </a:solidFill>
              <a:latin typeface="Lucida Bright" panose="02040602050505020304" pitchFamily="18" charset="0"/>
            </a:endParaRPr>
          </a:p>
          <a:p>
            <a:pPr marL="0" indent="0">
              <a:buNone/>
            </a:pPr>
            <a:r>
              <a:rPr lang="en-US" sz="4000" dirty="0">
                <a:solidFill>
                  <a:schemeClr val="accent6">
                    <a:lumMod val="75000"/>
                  </a:schemeClr>
                </a:solidFill>
                <a:latin typeface="Lucida Bright" panose="02040602050505020304" pitchFamily="18" charset="0"/>
              </a:rPr>
              <a:t>Pretty!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7E207E1-8552-EB7C-23E7-54156D665A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4402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6581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79794CE-27F8-92DE-38F4-B5E26477C5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82880" y="284480"/>
            <a:ext cx="3982720" cy="590518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4000" dirty="0">
              <a:solidFill>
                <a:schemeClr val="accent6">
                  <a:lumMod val="75000"/>
                </a:schemeClr>
              </a:solidFill>
              <a:latin typeface="Lucida Bright" panose="02040602050505020304" pitchFamily="18" charset="0"/>
            </a:endParaRPr>
          </a:p>
          <a:p>
            <a:pPr marL="0" indent="0">
              <a:buNone/>
            </a:pPr>
            <a:r>
              <a:rPr lang="en-US" sz="4000" dirty="0">
                <a:solidFill>
                  <a:schemeClr val="accent6">
                    <a:lumMod val="75000"/>
                  </a:schemeClr>
                </a:solidFill>
                <a:latin typeface="Lucida Bright" panose="02040602050505020304" pitchFamily="18" charset="0"/>
              </a:rPr>
              <a:t>I is for - </a:t>
            </a:r>
          </a:p>
          <a:p>
            <a:pPr marL="0" indent="0">
              <a:buNone/>
            </a:pPr>
            <a:endParaRPr lang="en-US" sz="4000" dirty="0">
              <a:solidFill>
                <a:schemeClr val="accent6">
                  <a:lumMod val="75000"/>
                </a:schemeClr>
              </a:solidFill>
              <a:latin typeface="Lucida Bright" panose="02040602050505020304" pitchFamily="18" charset="0"/>
            </a:endParaRPr>
          </a:p>
          <a:p>
            <a:pPr marL="0" indent="0">
              <a:buNone/>
            </a:pPr>
            <a:r>
              <a:rPr lang="en-US" sz="4000" dirty="0">
                <a:solidFill>
                  <a:schemeClr val="accent6">
                    <a:lumMod val="75000"/>
                  </a:schemeClr>
                </a:solidFill>
                <a:latin typeface="Lucida Bright" panose="02040602050505020304" pitchFamily="18" charset="0"/>
              </a:rPr>
              <a:t>If it does not move, adorn it!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9DDA199-A0DB-EBCA-DBDF-3FCF096647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08508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8317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79794CE-27F8-92DE-38F4-B5E26477C5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82880" y="284480"/>
            <a:ext cx="3596640" cy="590518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4000" dirty="0">
              <a:solidFill>
                <a:schemeClr val="accent6">
                  <a:lumMod val="75000"/>
                </a:schemeClr>
              </a:solidFill>
              <a:latin typeface="Lucida Bright" panose="02040602050505020304" pitchFamily="18" charset="0"/>
            </a:endParaRPr>
          </a:p>
          <a:p>
            <a:pPr marL="0" indent="0">
              <a:buNone/>
            </a:pPr>
            <a:r>
              <a:rPr lang="en-US" sz="4000" dirty="0">
                <a:solidFill>
                  <a:schemeClr val="accent6">
                    <a:lumMod val="75000"/>
                  </a:schemeClr>
                </a:solidFill>
                <a:latin typeface="Lucida Bright" panose="02040602050505020304" pitchFamily="18" charset="0"/>
              </a:rPr>
              <a:t>R is for – </a:t>
            </a:r>
          </a:p>
          <a:p>
            <a:pPr marL="0" indent="0">
              <a:buNone/>
            </a:pPr>
            <a:endParaRPr lang="en-US" sz="4000" dirty="0">
              <a:solidFill>
                <a:schemeClr val="accent6">
                  <a:lumMod val="75000"/>
                </a:schemeClr>
              </a:solidFill>
              <a:latin typeface="Lucida Bright" panose="02040602050505020304" pitchFamily="18" charset="0"/>
            </a:endParaRPr>
          </a:p>
          <a:p>
            <a:pPr marL="0" indent="0">
              <a:buNone/>
            </a:pPr>
            <a:r>
              <a:rPr lang="en-US" sz="4000" dirty="0">
                <a:solidFill>
                  <a:schemeClr val="accent6">
                    <a:lumMod val="75000"/>
                  </a:schemeClr>
                </a:solidFill>
                <a:latin typeface="Lucida Bright" panose="02040602050505020304" pitchFamily="18" charset="0"/>
              </a:rPr>
              <a:t>Really need</a:t>
            </a:r>
          </a:p>
          <a:p>
            <a:pPr marL="0" indent="0">
              <a:buNone/>
            </a:pPr>
            <a:r>
              <a:rPr lang="en-US" sz="4000" dirty="0">
                <a:solidFill>
                  <a:schemeClr val="accent6">
                    <a:lumMod val="75000"/>
                  </a:schemeClr>
                </a:solidFill>
                <a:latin typeface="Lucida Bright" panose="02040602050505020304" pitchFamily="18" charset="0"/>
              </a:rPr>
              <a:t>Flamingos in</a:t>
            </a:r>
          </a:p>
          <a:p>
            <a:pPr marL="0" indent="0">
              <a:buNone/>
            </a:pPr>
            <a:r>
              <a:rPr lang="en-US" sz="4000" dirty="0">
                <a:solidFill>
                  <a:schemeClr val="accent6">
                    <a:lumMod val="75000"/>
                  </a:schemeClr>
                </a:solidFill>
                <a:latin typeface="Lucida Bright" panose="02040602050505020304" pitchFamily="18" charset="0"/>
              </a:rPr>
              <a:t>Santa hats!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85A750-2FA5-6354-73B5-560F63825E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9299" y="0"/>
            <a:ext cx="41263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6361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79794CE-27F8-92DE-38F4-B5E26477C5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82880" y="284480"/>
            <a:ext cx="3982720" cy="590518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4000" dirty="0">
              <a:solidFill>
                <a:schemeClr val="accent6">
                  <a:lumMod val="75000"/>
                </a:schemeClr>
              </a:solidFill>
              <a:latin typeface="Lucida Bright" panose="02040602050505020304" pitchFamily="18" charset="0"/>
            </a:endParaRPr>
          </a:p>
          <a:p>
            <a:pPr marL="0" indent="0">
              <a:buNone/>
            </a:pPr>
            <a:r>
              <a:rPr lang="en-US" sz="4000" dirty="0">
                <a:solidFill>
                  <a:schemeClr val="accent6">
                    <a:lumMod val="75000"/>
                  </a:schemeClr>
                </a:solidFill>
                <a:latin typeface="Lucida Bright" panose="02040602050505020304" pitchFamily="18" charset="0"/>
              </a:rPr>
              <a:t>I is for - </a:t>
            </a:r>
          </a:p>
          <a:p>
            <a:pPr marL="0" indent="0">
              <a:buNone/>
            </a:pPr>
            <a:endParaRPr lang="en-US" sz="4000" dirty="0">
              <a:solidFill>
                <a:schemeClr val="accent6">
                  <a:lumMod val="75000"/>
                </a:schemeClr>
              </a:solidFill>
              <a:latin typeface="Lucida Bright" panose="02040602050505020304" pitchFamily="18" charset="0"/>
            </a:endParaRPr>
          </a:p>
          <a:p>
            <a:pPr marL="0" indent="0">
              <a:buNone/>
            </a:pPr>
            <a:r>
              <a:rPr lang="en-US" sz="4000" dirty="0">
                <a:solidFill>
                  <a:schemeClr val="accent6">
                    <a:lumMod val="75000"/>
                  </a:schemeClr>
                </a:solidFill>
                <a:latin typeface="Lucida Bright" panose="02040602050505020304" pitchFamily="18" charset="0"/>
              </a:rPr>
              <a:t>Inspirational bookshelves!</a:t>
            </a:r>
          </a:p>
          <a:p>
            <a:pPr marL="0" indent="0">
              <a:buNone/>
            </a:pPr>
            <a:endParaRPr lang="en-US" sz="4000" dirty="0">
              <a:solidFill>
                <a:schemeClr val="accent6">
                  <a:lumMod val="75000"/>
                </a:schemeClr>
              </a:solidFill>
              <a:latin typeface="Lucida Bright" panose="02040602050505020304" pitchFamily="18" charset="0"/>
            </a:endParaRPr>
          </a:p>
          <a:p>
            <a:pPr marL="0" indent="0">
              <a:buNone/>
            </a:pPr>
            <a:r>
              <a:rPr lang="en-US" sz="4000" dirty="0">
                <a:solidFill>
                  <a:schemeClr val="accent6">
                    <a:lumMod val="75000"/>
                  </a:schemeClr>
                </a:solidFill>
                <a:latin typeface="Lucida Bright" panose="02040602050505020304" pitchFamily="18" charset="0"/>
              </a:rPr>
              <a:t>(with rats!!)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94B7E6A-2D53-70C3-2820-AF6CD946FB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0967" y="0"/>
            <a:ext cx="47972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7185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79794CE-27F8-92DE-38F4-B5E26477C5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82880" y="284480"/>
            <a:ext cx="3982720" cy="590518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4000" dirty="0">
              <a:solidFill>
                <a:schemeClr val="accent6">
                  <a:lumMod val="75000"/>
                </a:schemeClr>
              </a:solidFill>
              <a:latin typeface="Lucida Bright" panose="02040602050505020304" pitchFamily="18" charset="0"/>
            </a:endParaRPr>
          </a:p>
          <a:p>
            <a:pPr marL="0" indent="0">
              <a:buNone/>
            </a:pPr>
            <a:r>
              <a:rPr lang="en-US" sz="4000" dirty="0">
                <a:solidFill>
                  <a:schemeClr val="accent6">
                    <a:lumMod val="75000"/>
                  </a:schemeClr>
                </a:solidFill>
                <a:latin typeface="Lucida Bright" panose="02040602050505020304" pitchFamily="18" charset="0"/>
              </a:rPr>
              <a:t>T is for - </a:t>
            </a:r>
          </a:p>
          <a:p>
            <a:pPr marL="0" indent="0">
              <a:buNone/>
            </a:pPr>
            <a:endParaRPr lang="en-US" sz="4000" dirty="0">
              <a:solidFill>
                <a:schemeClr val="accent6">
                  <a:lumMod val="75000"/>
                </a:schemeClr>
              </a:solidFill>
              <a:latin typeface="Lucida Bright" panose="02040602050505020304" pitchFamily="18" charset="0"/>
            </a:endParaRPr>
          </a:p>
          <a:p>
            <a:pPr marL="0" indent="0">
              <a:buNone/>
            </a:pPr>
            <a:r>
              <a:rPr lang="en-US" sz="4000" dirty="0">
                <a:solidFill>
                  <a:schemeClr val="accent6">
                    <a:lumMod val="75000"/>
                  </a:schemeClr>
                </a:solidFill>
                <a:latin typeface="Lucida Bright" panose="02040602050505020304" pitchFamily="18" charset="0"/>
              </a:rPr>
              <a:t>Thankful for friends and family!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DDFFAA9-CB17-B30F-926E-D3C2F22246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23875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1610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E1B609-8F57-053E-DE62-071C958217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>
                <a:solidFill>
                  <a:schemeClr val="accent6">
                    <a:lumMod val="75000"/>
                  </a:schemeClr>
                </a:solidFill>
                <a:latin typeface="Lucida Bright" panose="02040602050505020304" pitchFamily="18" charset="0"/>
              </a:rPr>
              <a:t>living room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99C597D-352D-F7CF-A095-69B7E3D0D4D7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7146" y="2502790"/>
            <a:ext cx="4912784" cy="3684588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8BED2F0-401F-8553-BE2E-1F188BFD7B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1820" y="2505075"/>
            <a:ext cx="4909737" cy="3682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0077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E1B609-8F57-053E-DE62-071C95821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5723572" cy="2337435"/>
          </a:xfrm>
        </p:spPr>
        <p:txBody>
          <a:bodyPr>
            <a:normAutofit/>
          </a:bodyPr>
          <a:lstStyle/>
          <a:p>
            <a:pPr algn="ctr"/>
            <a:r>
              <a:rPr lang="en-US" sz="4800" dirty="0">
                <a:solidFill>
                  <a:schemeClr val="accent6">
                    <a:lumMod val="75000"/>
                  </a:schemeClr>
                </a:solidFill>
                <a:latin typeface="Lucida Bright" panose="02040602050505020304" pitchFamily="18" charset="0"/>
              </a:rPr>
              <a:t>kitchen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C61E2F7-B381-F6DF-2962-68EBAADF2B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19125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4682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E1B609-8F57-053E-DE62-071C95821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200" y="365125"/>
            <a:ext cx="2499360" cy="4897755"/>
          </a:xfrm>
        </p:spPr>
        <p:txBody>
          <a:bodyPr>
            <a:normAutofit/>
          </a:bodyPr>
          <a:lstStyle/>
          <a:p>
            <a:pPr algn="ctr"/>
            <a:r>
              <a:rPr lang="en-US" sz="4800" dirty="0">
                <a:solidFill>
                  <a:schemeClr val="accent6">
                    <a:lumMod val="75000"/>
                  </a:schemeClr>
                </a:solidFill>
                <a:latin typeface="Lucida Bright" panose="02040602050505020304" pitchFamily="18" charset="0"/>
              </a:rPr>
              <a:t>guest room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974139-B724-756E-3491-423DF4B7FB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6513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E1B609-8F57-053E-DE62-071C95821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200" y="365125"/>
            <a:ext cx="2499360" cy="4897755"/>
          </a:xfrm>
        </p:spPr>
        <p:txBody>
          <a:bodyPr>
            <a:normAutofit/>
          </a:bodyPr>
          <a:lstStyle/>
          <a:p>
            <a:pPr algn="ctr"/>
            <a:r>
              <a:rPr lang="en-US" sz="4800" dirty="0">
                <a:solidFill>
                  <a:schemeClr val="accent6">
                    <a:lumMod val="75000"/>
                  </a:schemeClr>
                </a:solidFill>
                <a:latin typeface="Lucida Bright" panose="02040602050505020304" pitchFamily="18" charset="0"/>
              </a:rPr>
              <a:t>other room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974139-B724-756E-3491-423DF4B7FB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35713" y="0"/>
            <a:ext cx="87685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8254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E1B609-8F57-053E-DE62-071C95821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199" y="365125"/>
            <a:ext cx="4233889" cy="4897755"/>
          </a:xfrm>
        </p:spPr>
        <p:txBody>
          <a:bodyPr>
            <a:normAutofit/>
          </a:bodyPr>
          <a:lstStyle/>
          <a:p>
            <a:pPr algn="ctr"/>
            <a:r>
              <a:rPr lang="en-US" sz="4800" dirty="0">
                <a:solidFill>
                  <a:schemeClr val="accent6">
                    <a:lumMod val="75000"/>
                  </a:schemeClr>
                </a:solidFill>
                <a:latin typeface="Lucida Bright" panose="02040602050505020304" pitchFamily="18" charset="0"/>
              </a:rPr>
              <a:t>Merry </a:t>
            </a:r>
            <a:r>
              <a:rPr lang="en-US" sz="4800" dirty="0" err="1">
                <a:solidFill>
                  <a:schemeClr val="accent6">
                    <a:lumMod val="75000"/>
                  </a:schemeClr>
                </a:solidFill>
                <a:latin typeface="Lucida Bright" panose="02040602050505020304" pitchFamily="18" charset="0"/>
              </a:rPr>
              <a:t>merry</a:t>
            </a:r>
            <a:r>
              <a:rPr lang="en-US" sz="4800" dirty="0">
                <a:solidFill>
                  <a:schemeClr val="accent6">
                    <a:lumMod val="75000"/>
                  </a:schemeClr>
                </a:solidFill>
                <a:latin typeface="Lucida Bright" panose="02040602050505020304" pitchFamily="18" charset="0"/>
              </a:rPr>
              <a:t> to you!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974139-B724-756E-3491-423DF4B7FB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36196" y="0"/>
            <a:ext cx="49676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4978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505</Words>
  <Application>Microsoft Office PowerPoint</Application>
  <PresentationFormat>Widescreen</PresentationFormat>
  <Paragraphs>94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5" baseType="lpstr">
      <vt:lpstr>Arial</vt:lpstr>
      <vt:lpstr>Calibri</vt:lpstr>
      <vt:lpstr>Calibri Light</vt:lpstr>
      <vt:lpstr>Lucida Bright</vt:lpstr>
      <vt:lpstr>Times New Roman</vt:lpstr>
      <vt:lpstr>Office Theme</vt:lpstr>
      <vt:lpstr>Welcome Christmas!</vt:lpstr>
      <vt:lpstr>PowerPoint Presentation</vt:lpstr>
      <vt:lpstr>First, take your string of fairy lights with fake jewels and twist a gold… wait…  You DON’T have a string of fairy lights with fake jewels… really? Huh. Odd. </vt:lpstr>
      <vt:lpstr>PowerPoint Presentation</vt:lpstr>
      <vt:lpstr>Ok, we’ll skip that step, take your shiny positivity mug and fill it with Christmas spirit coffee… What? You don’t have a shiny positivity mug? You don’t have Christmas spirit coffee? Well, you might as well say that you don’t have a pink decorated tree that matches your earrings!</vt:lpstr>
      <vt:lpstr>PowerPoint Presentation</vt:lpstr>
      <vt:lpstr>PowerPoint Presentation</vt:lpstr>
      <vt:lpstr>I give up.   Go be Norwegian and decorate with white lights and black twigs.   See if I care.   Sit in your unsparkled, dull living room with nary a twinkle in sight.  See if Santa wants to visit you with your prune juice and porridge.  </vt:lpstr>
      <vt:lpstr>PowerPoint Presentation</vt:lpstr>
      <vt:lpstr>C is for - Cover your appliances!</vt:lpstr>
      <vt:lpstr>H is for – How do you live without fake garlands?</vt:lpstr>
      <vt:lpstr>R is for –  Really overdecorate the kitchen counter!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living room</vt:lpstr>
      <vt:lpstr>kitchen</vt:lpstr>
      <vt:lpstr>guest room</vt:lpstr>
      <vt:lpstr>other room</vt:lpstr>
      <vt:lpstr>Merry merry to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Christmas Joy</dc:title>
  <dc:creator>marielle risse</dc:creator>
  <cp:lastModifiedBy>marielle risse</cp:lastModifiedBy>
  <cp:revision>36</cp:revision>
  <dcterms:created xsi:type="dcterms:W3CDTF">2023-12-01T09:16:37Z</dcterms:created>
  <dcterms:modified xsi:type="dcterms:W3CDTF">2023-12-08T07:21:30Z</dcterms:modified>
</cp:coreProperties>
</file>